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1"/>
    <p:sldMasterId id="2147483708" r:id="rId2"/>
  </p:sldMasterIdLst>
  <p:notesMasterIdLst>
    <p:notesMasterId r:id="rId7"/>
  </p:notes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9" autoAdjust="0"/>
    <p:restoredTop sz="94662" autoAdjust="0"/>
  </p:normalViewPr>
  <p:slideViewPr>
    <p:cSldViewPr snapToGrid="0">
      <p:cViewPr varScale="1">
        <p:scale>
          <a:sx n="107" d="100"/>
          <a:sy n="107" d="100"/>
        </p:scale>
        <p:origin x="171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3BE01A-7847-4980-8DCB-29C5EC2FE062}" type="datetimeFigureOut">
              <a:rPr lang="pl-PL" smtClean="0"/>
              <a:t>2024-07-11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FC7E7F-3B0E-4B2D-A499-164FE99292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6684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FC7E7F-3B0E-4B2D-A499-164FE99292A7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6269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 dirty="0" smtClean="0"/>
              <a:t>Kliknij, aby edytować styl wzorca podtytułu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69372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7/11/2024</a:t>
            </a:fld>
            <a:endParaRPr lang="en-US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782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7/11/2024</a:t>
            </a:fld>
            <a:endParaRPr lang="en-US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4163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4D1B1ED-F284-4299-8425-A999A58D1620}" type="datetimeFigureOut">
              <a:rPr lang="pl-PL" smtClean="0"/>
              <a:t>2024-07-11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6BF7B4C-F120-42EF-A239-D2F7D897B13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91657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4D1B1ED-F284-4299-8425-A999A58D1620}" type="datetimeFigureOut">
              <a:rPr lang="pl-PL" smtClean="0"/>
              <a:t>2024-07-11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6BF7B4C-F120-42EF-A239-D2F7D897B13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16880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4D1B1ED-F284-4299-8425-A999A58D1620}" type="datetimeFigureOut">
              <a:rPr lang="pl-PL" smtClean="0"/>
              <a:t>2024-07-11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6BF7B4C-F120-42EF-A239-D2F7D897B13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29364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4D1B1ED-F284-4299-8425-A999A58D1620}" type="datetimeFigureOut">
              <a:rPr lang="pl-PL" smtClean="0"/>
              <a:t>2024-07-11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6BF7B4C-F120-42EF-A239-D2F7D897B13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71202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4D1B1ED-F284-4299-8425-A999A58D1620}" type="datetimeFigureOut">
              <a:rPr lang="pl-PL" smtClean="0"/>
              <a:t>2024-07-11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6BF7B4C-F120-42EF-A239-D2F7D897B13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66691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4D1B1ED-F284-4299-8425-A999A58D1620}" type="datetimeFigureOut">
              <a:rPr lang="pl-PL" smtClean="0"/>
              <a:t>2024-07-11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6BF7B4C-F120-42EF-A239-D2F7D897B13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16931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4D1B1ED-F284-4299-8425-A999A58D1620}" type="datetimeFigureOut">
              <a:rPr lang="pl-PL" smtClean="0"/>
              <a:t>2024-07-11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6BF7B4C-F120-42EF-A239-D2F7D897B13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01339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4D1B1ED-F284-4299-8425-A999A58D1620}" type="datetimeFigureOut">
              <a:rPr lang="pl-PL" smtClean="0"/>
              <a:t>2024-07-11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6BF7B4C-F120-42EF-A239-D2F7D897B13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5546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7/11/2024</a:t>
            </a:fld>
            <a:endParaRPr lang="en-US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6979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4D1B1ED-F284-4299-8425-A999A58D1620}" type="datetimeFigureOut">
              <a:rPr lang="pl-PL" smtClean="0"/>
              <a:t>2024-07-11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6BF7B4C-F120-42EF-A239-D2F7D897B13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90734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4D1B1ED-F284-4299-8425-A999A58D1620}" type="datetimeFigureOut">
              <a:rPr lang="pl-PL" smtClean="0"/>
              <a:t>2024-07-11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6BF7B4C-F120-42EF-A239-D2F7D897B13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27382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4D1B1ED-F284-4299-8425-A999A58D1620}" type="datetimeFigureOut">
              <a:rPr lang="pl-PL" smtClean="0"/>
              <a:t>2024-07-11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6BF7B4C-F120-42EF-A239-D2F7D897B13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8928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7/11/2024</a:t>
            </a:fld>
            <a:endParaRPr lang="en-US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66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7/11/2024</a:t>
            </a:fld>
            <a:endParaRPr lang="en-US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801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7/11/2024</a:t>
            </a:fld>
            <a:endParaRPr lang="en-US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328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7/11/2024</a:t>
            </a:fld>
            <a:endParaRPr lang="en-US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3747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7/11/2024</a:t>
            </a:fld>
            <a:endParaRPr lang="en-US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544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7/11/2024</a:t>
            </a:fld>
            <a:endParaRPr lang="en-US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97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7/11/2024</a:t>
            </a:fld>
            <a:endParaRPr lang="en-US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03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7/11/2024</a:t>
            </a:fld>
            <a:endParaRPr lang="en-US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D95869CB-7A5D-4B0A-BBCE-CD55EF6692E1}"/>
              </a:ext>
            </a:extLst>
          </p:cNvPr>
          <p:cNvSpPr txBox="1"/>
          <p:nvPr userDrawn="1"/>
        </p:nvSpPr>
        <p:spPr>
          <a:xfrm>
            <a:off x="493346" y="6346065"/>
            <a:ext cx="71192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5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40</a:t>
            </a:r>
            <a:r>
              <a:rPr lang="en-US" sz="1050" baseline="30000" dirty="0" err="1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th</a:t>
            </a:r>
            <a:r>
              <a:rPr lang="en-US" sz="105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 </a:t>
            </a:r>
            <a:r>
              <a:rPr lang="en-US" sz="1050" dirty="0" err="1">
                <a:solidFill>
                  <a:srgbClr val="FF0000"/>
                </a:solidFill>
                <a:latin typeface="Arial Rounded MT Bold" panose="020F0704030504030204" pitchFamily="34" charset="0"/>
              </a:rPr>
              <a:t>Danubia</a:t>
            </a:r>
            <a:r>
              <a:rPr lang="en-US" sz="105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-Adria Symposium on Advances in Experimental Mechanics</a:t>
            </a:r>
            <a:r>
              <a:rPr lang="en-US" sz="1050" dirty="0">
                <a:solidFill>
                  <a:schemeClr val="tx1"/>
                </a:solidFill>
                <a:latin typeface="Arial Rounded MT Bold" panose="020F0704030504030204" pitchFamily="34" charset="0"/>
              </a:rPr>
              <a:t>,</a:t>
            </a:r>
            <a:r>
              <a:rPr lang="en-US" sz="1050" dirty="0">
                <a:solidFill>
                  <a:srgbClr val="D46C2C"/>
                </a:solidFill>
                <a:latin typeface="Arial Rounded MT Bold" panose="020F0704030504030204" pitchFamily="34" charset="0"/>
              </a:rPr>
              <a:t> </a:t>
            </a:r>
            <a:r>
              <a:rPr lang="en-US" sz="1050" dirty="0">
                <a:solidFill>
                  <a:schemeClr val="tx1"/>
                </a:solidFill>
                <a:latin typeface="Arial Rounded MT Bold" panose="020F0704030504030204" pitchFamily="34" charset="0"/>
              </a:rPr>
              <a:t>Sep </a:t>
            </a:r>
            <a:r>
              <a:rPr lang="en-US" sz="105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2</a:t>
            </a:r>
            <a:r>
              <a:rPr lang="pl-PL" sz="105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4</a:t>
            </a:r>
            <a:r>
              <a:rPr lang="en-US" sz="105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-2</a:t>
            </a:r>
            <a:r>
              <a:rPr lang="pl-PL" sz="105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7</a:t>
            </a:r>
            <a:r>
              <a:rPr lang="en-US" sz="105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, 202</a:t>
            </a:r>
            <a:r>
              <a:rPr lang="pl-PL" sz="105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4</a:t>
            </a:r>
            <a:r>
              <a:rPr lang="en-US" sz="105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, </a:t>
            </a:r>
            <a:r>
              <a:rPr lang="pl-PL" sz="105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Gda</a:t>
            </a:r>
            <a:r>
              <a:rPr lang="pl-PL" sz="1200" b="1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ń</a:t>
            </a:r>
            <a:r>
              <a:rPr lang="pl-PL" sz="105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sk</a:t>
            </a:r>
            <a:r>
              <a:rPr lang="en-US" sz="105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, </a:t>
            </a:r>
            <a:r>
              <a:rPr lang="pl-PL" sz="1050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Poland</a:t>
            </a:r>
            <a:endParaRPr lang="en-US" sz="1050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4589FEC1-6C85-4558-A066-1A817BA296F5}"/>
              </a:ext>
            </a:extLst>
          </p:cNvPr>
          <p:cNvSpPr txBox="1"/>
          <p:nvPr userDrawn="1"/>
        </p:nvSpPr>
        <p:spPr>
          <a:xfrm>
            <a:off x="7611328" y="6346064"/>
            <a:ext cx="13099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solidFill>
                  <a:srgbClr val="0000FF"/>
                </a:solidFill>
                <a:latin typeface="Arial Rounded MT Bold" panose="020F0704030504030204" pitchFamily="34" charset="0"/>
              </a:rPr>
              <a:t>www.das202</a:t>
            </a:r>
            <a:r>
              <a:rPr lang="pl-PL" sz="1050" dirty="0" smtClean="0">
                <a:solidFill>
                  <a:srgbClr val="0000FF"/>
                </a:solidFill>
                <a:latin typeface="Arial Rounded MT Bold" panose="020F0704030504030204" pitchFamily="34" charset="0"/>
              </a:rPr>
              <a:t>4</a:t>
            </a:r>
            <a:r>
              <a:rPr lang="en-US" sz="1050" dirty="0" smtClean="0">
                <a:solidFill>
                  <a:srgbClr val="0000FF"/>
                </a:solidFill>
                <a:latin typeface="Arial Rounded MT Bold" panose="020F0704030504030204" pitchFamily="34" charset="0"/>
              </a:rPr>
              <a:t>.</a:t>
            </a:r>
            <a:r>
              <a:rPr lang="pl-PL" sz="1050" dirty="0" err="1" smtClean="0">
                <a:solidFill>
                  <a:srgbClr val="0000FF"/>
                </a:solidFill>
                <a:latin typeface="Arial Rounded MT Bold" panose="020F0704030504030204" pitchFamily="34" charset="0"/>
              </a:rPr>
              <a:t>pl</a:t>
            </a:r>
            <a:r>
              <a:rPr lang="en-US" sz="1050" dirty="0" smtClean="0">
                <a:solidFill>
                  <a:srgbClr val="0000FF"/>
                </a:solidFill>
                <a:latin typeface="Arial Rounded MT Bold" panose="020F0704030504030204" pitchFamily="34" charset="0"/>
              </a:rPr>
              <a:t> </a:t>
            </a:r>
            <a:endParaRPr lang="hu-HU" sz="1050" dirty="0">
              <a:solidFill>
                <a:srgbClr val="0000FF"/>
              </a:solidFill>
              <a:latin typeface="Arial Rounded MT Bold" panose="020F0704030504030204" pitchFamily="34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8D96F336-E082-445E-8ADD-252B6E022D1F}"/>
              </a:ext>
            </a:extLst>
          </p:cNvPr>
          <p:cNvCxnSpPr>
            <a:cxnSpLocks/>
          </p:cNvCxnSpPr>
          <p:nvPr userDrawn="1"/>
        </p:nvCxnSpPr>
        <p:spPr>
          <a:xfrm>
            <a:off x="0" y="6153150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40th_DAS_logo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01" y="6291743"/>
            <a:ext cx="489750" cy="450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3396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pic>
        <p:nvPicPr>
          <p:cNvPr id="7" name="Obraz 6" descr="C:\0\Org\2024-Danubia-Adria\2023-10-02-Template\b-Wg-DAS2023\DAS-2024-Header_b.jpg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119" y="6260745"/>
            <a:ext cx="7852096" cy="4940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28962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anubia-adria2024@ippt.pan.p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EAAC0C19-8941-4450-A0C4-71CC9B8A326E}"/>
              </a:ext>
            </a:extLst>
          </p:cNvPr>
          <p:cNvSpPr txBox="1"/>
          <p:nvPr/>
        </p:nvSpPr>
        <p:spPr>
          <a:xfrm>
            <a:off x="770466" y="948691"/>
            <a:ext cx="764540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aim of the presentation is to attract the attention of </a:t>
            </a:r>
            <a:r>
              <a:rPr lang="pl-PL" sz="15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participants</a:t>
            </a:r>
            <a:r>
              <a:rPr lang="pl-PL" sz="1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pl-PL" sz="15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visit</a:t>
            </a:r>
            <a:r>
              <a:rPr lang="pl-PL" sz="1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poster</a:t>
            </a:r>
            <a:r>
              <a:rPr lang="en-US" sz="1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1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pl-PL" sz="15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discuss</a:t>
            </a:r>
            <a:r>
              <a:rPr lang="pl-PL" sz="1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most </a:t>
            </a:r>
            <a:r>
              <a:rPr lang="pl-PL" sz="15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important</a:t>
            </a:r>
            <a:r>
              <a:rPr lang="pl-PL" sz="1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5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issues</a:t>
            </a:r>
            <a:r>
              <a:rPr lang="pl-PL" sz="1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pl-PL" sz="15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pl-PL" sz="1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</a:t>
            </a:r>
            <a:r>
              <a:rPr lang="pl-PL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pl-PL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pl-PL" sz="1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1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minutes 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available for the </a:t>
            </a:r>
            <a:r>
              <a:rPr lang="en-US" sz="1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poster </a:t>
            </a:r>
            <a:r>
              <a:rPr lang="en-US" sz="1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r>
              <a:rPr lang="en-U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Please respect this. </a:t>
            </a:r>
            <a:r>
              <a:rPr lang="pl-PL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reason, the presentation should </a:t>
            </a:r>
            <a:r>
              <a:rPr lang="en-U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contain</a:t>
            </a:r>
            <a:r>
              <a:rPr lang="pl-PL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than </a:t>
            </a:r>
            <a:r>
              <a:rPr lang="en-US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slides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endParaRPr lang="pl-PL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</a:t>
            </a:r>
            <a:r>
              <a:rPr lang="en-U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content</a:t>
            </a:r>
            <a:r>
              <a:rPr lang="pl-PL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recommended:</a:t>
            </a:r>
          </a:p>
          <a:p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Introduction. 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was the problem to be solved?</a:t>
            </a:r>
          </a:p>
          <a:p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Methods. 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methods and ideas were used to solve the problem?</a:t>
            </a:r>
          </a:p>
          <a:p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New results. 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pl-PL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novelty</a:t>
            </a:r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obtained?</a:t>
            </a:r>
          </a:p>
          <a:p>
            <a:endParaRPr lang="en-US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not delete the banner at the bottom of the slides!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font size used on the slides should be such that it can be read from a distance in </a:t>
            </a:r>
            <a:r>
              <a:rPr lang="pl-PL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room.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the default </a:t>
            </a:r>
            <a:r>
              <a:rPr lang="en-U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fonts</a:t>
            </a:r>
            <a:r>
              <a:rPr lang="pl-PL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pl-PL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en-U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available in Windows by default!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pl-PL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Apply</a:t>
            </a:r>
            <a:r>
              <a:rPr lang="en-U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pl-PL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aspect ratio.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 send your presentation </a:t>
            </a:r>
            <a:r>
              <a:rPr lang="en-US" sz="1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file </a:t>
            </a:r>
            <a:r>
              <a:rPr lang="en-US" sz="1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1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da</a:t>
            </a:r>
            <a:r>
              <a:rPr lang="pl-PL" sz="1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nubia-adria2</a:t>
            </a:r>
            <a:r>
              <a:rPr lang="en-US" sz="1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02</a:t>
            </a:r>
            <a:r>
              <a:rPr lang="pl-PL" sz="1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4</a:t>
            </a:r>
            <a:r>
              <a:rPr lang="en-US" sz="1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@</a:t>
            </a:r>
            <a:r>
              <a:rPr lang="pl-PL" sz="1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ippt.pan.pl</a:t>
            </a:r>
            <a:r>
              <a:rPr lang="en-US" sz="1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en-US" sz="1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September</a:t>
            </a:r>
            <a:r>
              <a:rPr lang="pl-PL" sz="1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20, 2024</a:t>
            </a:r>
            <a:r>
              <a:rPr lang="en-US" sz="1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the size </a:t>
            </a:r>
            <a:r>
              <a:rPr lang="pl-PL" sz="1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</a:t>
            </a:r>
            <a:r>
              <a:rPr lang="pl-PL" sz="15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r>
              <a:rPr lang="pl-PL" sz="1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file </a:t>
            </a:r>
            <a:r>
              <a:rPr lang="en-US" sz="1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1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larger than 15 </a:t>
            </a:r>
            <a:r>
              <a:rPr lang="en-US" sz="1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MB</a:t>
            </a:r>
            <a:r>
              <a:rPr lang="pl-PL" sz="1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 send a link to </a:t>
            </a:r>
            <a:r>
              <a:rPr lang="en-US" sz="1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download</a:t>
            </a:r>
            <a:r>
              <a:rPr lang="pl-PL" sz="1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5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sz="1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en-US" sz="15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PPTX </a:t>
            </a:r>
            <a:r>
              <a:rPr lang="pl-PL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file format </a:t>
            </a:r>
            <a:r>
              <a:rPr lang="en-U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recommended, but PDF is also </a:t>
            </a:r>
            <a:r>
              <a:rPr lang="pl-PL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acceptable</a:t>
            </a:r>
            <a:r>
              <a:rPr lang="pl-PL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needed.</a:t>
            </a:r>
          </a:p>
        </p:txBody>
      </p:sp>
    </p:spTree>
    <p:extLst>
      <p:ext uri="{BB962C8B-B14F-4D97-AF65-F5344CB8AC3E}">
        <p14:creationId xmlns:p14="http://schemas.microsoft.com/office/powerpoint/2010/main" val="383810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D6344EF-8E7B-4BA1-8A5C-FDF14C1B99D7}"/>
              </a:ext>
            </a:extLst>
          </p:cNvPr>
          <p:cNvSpPr txBox="1"/>
          <p:nvPr/>
        </p:nvSpPr>
        <p:spPr>
          <a:xfrm>
            <a:off x="627528" y="910590"/>
            <a:ext cx="82307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DA7C9D80-0CDB-47F0-B4C9-50882FB73212}"/>
              </a:ext>
            </a:extLst>
          </p:cNvPr>
          <p:cNvSpPr txBox="1"/>
          <p:nvPr/>
        </p:nvSpPr>
        <p:spPr>
          <a:xfrm>
            <a:off x="618564" y="1490663"/>
            <a:ext cx="83758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section should briefly describe the problem and the objectives.</a:t>
            </a:r>
          </a:p>
        </p:txBody>
      </p:sp>
    </p:spTree>
    <p:extLst>
      <p:ext uri="{BB962C8B-B14F-4D97-AF65-F5344CB8AC3E}">
        <p14:creationId xmlns:p14="http://schemas.microsoft.com/office/powerpoint/2010/main" val="50251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D6344EF-8E7B-4BA1-8A5C-FDF14C1B99D7}"/>
              </a:ext>
            </a:extLst>
          </p:cNvPr>
          <p:cNvSpPr txBox="1"/>
          <p:nvPr/>
        </p:nvSpPr>
        <p:spPr>
          <a:xfrm>
            <a:off x="788894" y="910590"/>
            <a:ext cx="75810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DA7C9D80-0CDB-47F0-B4C9-50882FB73212}"/>
              </a:ext>
            </a:extLst>
          </p:cNvPr>
          <p:cNvSpPr txBox="1"/>
          <p:nvPr/>
        </p:nvSpPr>
        <p:spPr>
          <a:xfrm>
            <a:off x="800111" y="1490663"/>
            <a:ext cx="7510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section should describe the methods used to obtain the results.</a:t>
            </a:r>
          </a:p>
        </p:txBody>
      </p:sp>
    </p:spTree>
    <p:extLst>
      <p:ext uri="{BB962C8B-B14F-4D97-AF65-F5344CB8AC3E}">
        <p14:creationId xmlns:p14="http://schemas.microsoft.com/office/powerpoint/2010/main" val="88936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D6344EF-8E7B-4BA1-8A5C-FDF14C1B99D7}"/>
              </a:ext>
            </a:extLst>
          </p:cNvPr>
          <p:cNvSpPr txBox="1"/>
          <p:nvPr/>
        </p:nvSpPr>
        <p:spPr>
          <a:xfrm>
            <a:off x="788894" y="910590"/>
            <a:ext cx="76020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DA7C9D80-0CDB-47F0-B4C9-50882FB73212}"/>
              </a:ext>
            </a:extLst>
          </p:cNvPr>
          <p:cNvSpPr txBox="1"/>
          <p:nvPr/>
        </p:nvSpPr>
        <p:spPr>
          <a:xfrm>
            <a:off x="806824" y="1490663"/>
            <a:ext cx="7575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section should present the new scientific results.</a:t>
            </a:r>
          </a:p>
        </p:txBody>
      </p:sp>
    </p:spTree>
    <p:extLst>
      <p:ext uri="{BB962C8B-B14F-4D97-AF65-F5344CB8AC3E}">
        <p14:creationId xmlns:p14="http://schemas.microsoft.com/office/powerpoint/2010/main" val="196741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79</Words>
  <Application>Microsoft Office PowerPoint</Application>
  <PresentationFormat>Pokaz na ekranie (4:3)</PresentationFormat>
  <Paragraphs>22</Paragraphs>
  <Slides>4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4</vt:i4>
      </vt:variant>
    </vt:vector>
  </HeadingPairs>
  <TitlesOfParts>
    <vt:vector size="11" baseType="lpstr">
      <vt:lpstr>Arial</vt:lpstr>
      <vt:lpstr>Arial Rounded MT Bold</vt:lpstr>
      <vt:lpstr>Calibri</vt:lpstr>
      <vt:lpstr>Calibri Light</vt:lpstr>
      <vt:lpstr>Times New Roman</vt:lpstr>
      <vt:lpstr>Motyw pakietu Office</vt:lpstr>
      <vt:lpstr>Projekt niestandardowy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2023-06-06T09:03:15Z</dcterms:created>
  <dcterms:modified xsi:type="dcterms:W3CDTF">2024-07-11T17:14:26Z</dcterms:modified>
</cp:coreProperties>
</file>