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  <p:sldMasterId id="2147483720" r:id="rId2"/>
    <p:sldMasterId id="2147483732" r:id="rId3"/>
    <p:sldMasterId id="2147483708" r:id="rId4"/>
  </p:sldMasterIdLst>
  <p:sldIdLst>
    <p:sldId id="256" r:id="rId5"/>
  </p:sldIdLst>
  <p:sldSz cx="21383625" cy="3027521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  <a:srgbClr val="FF0000"/>
    <a:srgbClr val="FF6600"/>
    <a:srgbClr val="FF9933"/>
    <a:srgbClr val="7CFB6B"/>
    <a:srgbClr val="66FF33"/>
    <a:srgbClr val="99FF33"/>
    <a:srgbClr val="70D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23" d="100"/>
          <a:sy n="23" d="100"/>
        </p:scale>
        <p:origin x="1482" y="84"/>
      </p:cViewPr>
      <p:guideLst>
        <p:guide orient="horz" pos="9536"/>
        <p:guide pos="67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2" descr="C:\0\Org\2024-Danubia-Adria\2023-10-02-Template\b-Wg-DAS2023\DAS-2024-Header_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81"/>
          <a:stretch>
            <a:fillRect/>
          </a:stretch>
        </p:blipFill>
        <p:spPr bwMode="auto">
          <a:xfrm>
            <a:off x="2971800" y="304800"/>
            <a:ext cx="15317788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3" y="4954767"/>
            <a:ext cx="18176081" cy="10540259"/>
          </a:xfrm>
          <a:prstGeom prst="rect">
            <a:avLst/>
          </a:prstGeo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4" y="15901499"/>
            <a:ext cx="16037719" cy="73094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39F4E87-8372-4DA9-AA70-D5416D3CD8A0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24313A4-CC1A-4ACC-9443-6BBB1A6B2E3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55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5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59376"/>
            <a:ext cx="18443377" cy="19209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A8BBAD-5424-4A3F-9CDA-5EDA0406438E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AD1D26D-3E39-40DF-9180-814A8B58664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56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EE191E9-2DC8-49BC-9004-CA65B0F52BDC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463F5D1-AFE3-44D0-ACC2-79C6A481BF5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426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73351" y="4954588"/>
            <a:ext cx="16036925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73351" y="15901988"/>
            <a:ext cx="16036925" cy="7308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68C9-52A3-4773-B44A-5AFD9FE901F9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8F46-A3B8-4F15-8EDE-DEABCB68EE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685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6614-1DAC-4D4B-A86C-03E00DA00A85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44373-E8F2-4BEF-A875-6114CA442D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96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8914" y="7548565"/>
            <a:ext cx="18443575" cy="125936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58914" y="20261263"/>
            <a:ext cx="18443575" cy="6621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30E5-415E-4A95-A658-B92A3386B669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CC42-C8C1-42BE-ABF1-3E9565A81F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166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0025" y="8059738"/>
            <a:ext cx="9145588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8014" y="8059738"/>
            <a:ext cx="9145587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EDC7-4403-4452-A346-6181822B1B70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B2548-C514-4B90-A65A-D26367BA2D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801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1" y="1611313"/>
            <a:ext cx="18443575" cy="58531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73201" y="7421563"/>
            <a:ext cx="9045575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73201" y="11058527"/>
            <a:ext cx="9045575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25163" y="7421563"/>
            <a:ext cx="9091612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25163" y="11058527"/>
            <a:ext cx="9091612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9EC25-8E44-4C71-815D-C3262E3E8679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43E57-402C-4530-9B7D-1144483CD0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36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9F252-1475-4DE1-9559-06F46A35EA8D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D756-6069-4E06-A011-7A1F3D97AC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584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7E42-0ABB-4F03-8289-BFA82CE5F529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38009-B684-408B-AFDD-F771AE3A5A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386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8244-7A47-4DCA-825A-60CD9E508960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C3F0-63E4-4A09-9EF4-ACA1B2EB02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750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5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125" y="8059376"/>
            <a:ext cx="18443377" cy="192093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47AB97E-A4A6-41D5-B91C-B90CCE646731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940471-96BA-4654-89FF-07E19773714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82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5162" cy="215153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6C54-1DC1-4238-AEE5-5082099D0559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C6C67-D024-4DDB-A971-4515995149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92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B4F7C-ED1E-45AC-87C9-32A97EEE66B1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10D1-306B-4A34-8748-2751F5031C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9803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303500" y="1611315"/>
            <a:ext cx="4610100" cy="256571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0026" y="1611315"/>
            <a:ext cx="13681075" cy="256571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036B-E342-4A07-AD22-EE0BC4FEEF5A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27C8-A207-4A22-A615-FF8E1A7673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722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73351" y="4954588"/>
            <a:ext cx="16036925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73351" y="15901988"/>
            <a:ext cx="16036925" cy="7308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42B03-DCA2-4EA6-96F3-A6BFF6A3A8C0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194AE-E938-4E99-9D9E-16503DDD5A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055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3F82-F9D3-4946-83E2-C0A6E8D1F722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10B2-FF4E-4F19-94D8-1EE3F4B349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511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8914" y="7548565"/>
            <a:ext cx="18443575" cy="125936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58914" y="20261263"/>
            <a:ext cx="18443575" cy="6621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7B72F-2038-477A-8FCA-AD282FF2754A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33DCB-4A26-4CA0-846E-E08D4BE5DF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5981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0025" y="8059738"/>
            <a:ext cx="9145588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8014" y="8059738"/>
            <a:ext cx="9145587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FCB4-915B-4961-A58E-933E46E514CB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0953-DB09-42E9-93F5-F7ED945503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12157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1" y="1611313"/>
            <a:ext cx="18443575" cy="58531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73201" y="7421563"/>
            <a:ext cx="9045575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73201" y="11058527"/>
            <a:ext cx="9045575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25163" y="7421563"/>
            <a:ext cx="9091612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25163" y="11058527"/>
            <a:ext cx="9091612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5149-9E9A-4E5E-A71B-5979FADCE7B8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5C80-F3E0-408D-9074-9490F3F1F8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0628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709E-2F36-4276-B5BA-B22CC71AD6C5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0AD1-4CF5-430E-BBC0-C4CBA14DA2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383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2236A-8FC7-42F8-816B-640CD5BDD1DF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2D7BB-C462-4F92-BD55-394210603B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95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7547790"/>
            <a:ext cx="18443377" cy="12593645"/>
          </a:xfrm>
          <a:prstGeom prst="rect">
            <a:avLst/>
          </a:prstGeo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9" y="20260576"/>
            <a:ext cx="18443377" cy="6622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8EF421C-92C4-454C-9197-A87FCE915B8C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0E9E69-B4CF-44C3-AA07-695249B6E8B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4010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9A077-3ED9-49DA-AB80-AFA05DD2EEFF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2441-42F0-4B1B-885A-01B1627076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495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5162" cy="215153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851F3-845D-4916-8D59-537EB9E10DD4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FDD6B-91F8-4A18-84AB-F2FAB32270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8223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B128-C39C-4299-833B-B64C6FF2737F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ECCD8-1F04-4799-8C29-EE6FCDF68E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151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303500" y="1611315"/>
            <a:ext cx="4610100" cy="256571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0026" y="1611315"/>
            <a:ext cx="13681075" cy="256571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0F3D-2A00-4810-84BF-FD085F860466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E4696-9C78-40CF-993D-4C0BE5CA59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128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73351" y="4954588"/>
            <a:ext cx="16036925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73351" y="15901988"/>
            <a:ext cx="16036925" cy="7308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19ABF-C8E5-41A9-BB77-37D98862E83B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0E34-D3F4-481E-9F77-795523D949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260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DA03-1FE8-42E6-846F-344A9EC36781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1ABF2-7674-48AB-B251-68678A2ADA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91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8914" y="7548565"/>
            <a:ext cx="18443575" cy="125936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58914" y="20261263"/>
            <a:ext cx="18443575" cy="6621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C08D-F6AE-43D9-8986-BB408AE5E3E6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BCC1-A0B2-498B-AF26-20A92080FED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3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0025" y="8059738"/>
            <a:ext cx="9145588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8014" y="8059738"/>
            <a:ext cx="9145587" cy="192087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0EF4E-9C0D-45D1-95A4-C071DBDE0261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24E9D-1E24-4E90-877D-7B6E70B551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16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1" y="1611313"/>
            <a:ext cx="18443575" cy="58531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73201" y="7421563"/>
            <a:ext cx="9045575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73201" y="11058527"/>
            <a:ext cx="9045575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25163" y="7421563"/>
            <a:ext cx="9091612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25163" y="11058527"/>
            <a:ext cx="9091612" cy="16265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5A271-97AB-4D66-AD45-6388A07FBA16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CFA3-6E3D-470E-AD44-D6F4B218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2175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8D17-02C0-4DDF-A8D9-0A51D6BC7C27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D33B-CD4A-4D6E-B885-B3A05424034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9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5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8059376"/>
            <a:ext cx="9088041" cy="192093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6"/>
            <a:ext cx="9088041" cy="192093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A35568-C198-4AD9-A608-C064F2F88F3F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75B8BA-9824-463C-A580-20B1BC77313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3047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43D4A-62E4-4E25-9172-42AC63FF62ED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DFD4-EDCB-40AB-A539-777DBFABEE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14386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7131-FAC6-4229-989B-597A55A0EF4F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D4FC-BAC9-4B70-B37F-A9D899D3BF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396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3200" y="2017715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5162" cy="215153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3C707-3583-43CA-8E44-05B28F19A8AB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DB50C-961F-43BD-9B7B-FC8DB8DFB5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0151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CA11-EAC4-4149-973B-870D2B38AC7F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9B330-901D-425C-841F-4AF195B96E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3424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303500" y="1611315"/>
            <a:ext cx="4610100" cy="256571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0026" y="1611315"/>
            <a:ext cx="13681075" cy="256571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446A-E166-41C5-B4E0-29CB56693106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F5E0-4E7D-4DDE-841D-FE19EF5055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2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5"/>
            <a:ext cx="9046274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5"/>
            <a:ext cx="9090826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07240-9938-4398-A498-69867B9A90BE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36E248-0863-459E-B953-F396A296E3E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7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5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604085C-5950-4500-A553-D312CE9E28E2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77F9305-8BCB-4AEE-966E-67EDF0A66EB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90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0D18FD4-E9DB-487B-9100-DF7541341AD3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BDB40F1-028D-4B04-BD3E-1187A021E2C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1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6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2D38AC-1127-4A8B-9053-7CBDA4FFF00A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8A39B8-B627-4228-A596-2FDB2BE83C1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80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6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144209-4A75-4C75-8DC3-94D86E73F07A}" type="datetimeFigureOut">
              <a:rPr lang="it-IT"/>
              <a:pPr>
                <a:defRPr/>
              </a:pPr>
              <a:t>10/07/2024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E2BAEA4-767F-46C5-B0D3-7C86B2C6387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2" descr="C:\0\Org\2024-Danubia-Adria\2023-10-02-Template\b-Wg-DAS2023\DAS-2024-Header_b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0612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2pPr>
      <a:lvl3pPr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3pPr>
      <a:lvl4pPr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4pPr>
      <a:lvl5pPr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136775" rtl="0" fontAlgn="base">
        <a:lnSpc>
          <a:spcPct val="90000"/>
        </a:lnSpc>
        <a:spcBef>
          <a:spcPct val="0"/>
        </a:spcBef>
        <a:spcAft>
          <a:spcPct val="0"/>
        </a:spcAft>
        <a:defRPr sz="10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533400" indent="-533400" algn="l" defTabSz="2136775" rtl="0" fontAlgn="base">
        <a:lnSpc>
          <a:spcPct val="90000"/>
        </a:lnSpc>
        <a:spcBef>
          <a:spcPts val="2338"/>
        </a:spcBef>
        <a:spcAft>
          <a:spcPct val="0"/>
        </a:spcAft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375" indent="-533400" algn="l" defTabSz="2136775" rtl="0" fontAlgn="base">
        <a:lnSpc>
          <a:spcPct val="90000"/>
        </a:lnSpc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671763" indent="-533400" algn="l" defTabSz="2136775" rtl="0" fontAlgn="base">
        <a:lnSpc>
          <a:spcPct val="90000"/>
        </a:lnSpc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741738" indent="-533400" algn="l" defTabSz="2136775" rtl="0" fontAlgn="base">
        <a:lnSpc>
          <a:spcPct val="90000"/>
        </a:lnSpc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810125" indent="-533400" algn="l" defTabSz="2136775" rtl="0" fontAlgn="base">
        <a:lnSpc>
          <a:spcPct val="90000"/>
        </a:lnSpc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470025" y="1611313"/>
            <a:ext cx="18443575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470025" y="8059738"/>
            <a:ext cx="18443575" cy="19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C7863-A951-4D39-8D40-56717BB70AA8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9257EF-2544-4E46-BC8B-DD09AFBB93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4" r:id="rId2"/>
    <p:sldLayoutId id="2147483763" r:id="rId3"/>
    <p:sldLayoutId id="2147483762" r:id="rId4"/>
    <p:sldLayoutId id="2147483761" r:id="rId5"/>
    <p:sldLayoutId id="2147483760" r:id="rId6"/>
    <p:sldLayoutId id="2147483759" r:id="rId7"/>
    <p:sldLayoutId id="2147483758" r:id="rId8"/>
    <p:sldLayoutId id="2147483757" r:id="rId9"/>
    <p:sldLayoutId id="2147483756" r:id="rId10"/>
    <p:sldLayoutId id="214748375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470025" y="1611313"/>
            <a:ext cx="18443575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470025" y="8059738"/>
            <a:ext cx="18443575" cy="19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E0E6F7-48A0-4C01-BA47-3BD0862F40A7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787CD-F4CF-4006-9BFB-F2DEC72D20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5" r:id="rId2"/>
    <p:sldLayoutId id="2147483774" r:id="rId3"/>
    <p:sldLayoutId id="2147483773" r:id="rId4"/>
    <p:sldLayoutId id="2147483772" r:id="rId5"/>
    <p:sldLayoutId id="2147483771" r:id="rId6"/>
    <p:sldLayoutId id="2147483770" r:id="rId7"/>
    <p:sldLayoutId id="2147483769" r:id="rId8"/>
    <p:sldLayoutId id="2147483768" r:id="rId9"/>
    <p:sldLayoutId id="2147483767" r:id="rId10"/>
    <p:sldLayoutId id="2147483766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470025" y="1611313"/>
            <a:ext cx="18443575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</a:t>
            </a:r>
          </a:p>
        </p:txBody>
      </p:sp>
      <p:sp>
        <p:nvSpPr>
          <p:cNvPr id="4099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470025" y="8059738"/>
            <a:ext cx="18443575" cy="19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F35852-32E8-4D23-8042-C4B7429F7423}" type="datetimeFigureOut">
              <a:rPr lang="pl-PL"/>
              <a:pPr>
                <a:defRPr/>
              </a:pPr>
              <a:t>2024-07-10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1532C1-E9FF-4A56-A209-42A547D38D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85" r:id="rId3"/>
    <p:sldLayoutId id="2147483784" r:id="rId4"/>
    <p:sldLayoutId id="2147483783" r:id="rId5"/>
    <p:sldLayoutId id="2147483782" r:id="rId6"/>
    <p:sldLayoutId id="2147483781" r:id="rId7"/>
    <p:sldLayoutId id="2147483780" r:id="rId8"/>
    <p:sldLayoutId id="2147483779" r:id="rId9"/>
    <p:sldLayoutId id="2147483778" r:id="rId10"/>
    <p:sldLayoutId id="214748377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B33DC0-8B05-4858-A732-F40B83EF2C9F}"/>
              </a:ext>
            </a:extLst>
          </p:cNvPr>
          <p:cNvSpPr txBox="1"/>
          <p:nvPr/>
        </p:nvSpPr>
        <p:spPr>
          <a:xfrm>
            <a:off x="1687513" y="4113213"/>
            <a:ext cx="18735675" cy="4479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47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27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907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987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55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3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70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275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the poster </a:t>
            </a:r>
            <a:r>
              <a:rPr lang="pl-PL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can be</a:t>
            </a:r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pl-PL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uthors according to their own needs.</a:t>
            </a:r>
          </a:p>
          <a:p>
            <a:pPr eaLnBrk="1" hangingPunct="1"/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requirements </a:t>
            </a:r>
            <a:r>
              <a:rPr lang="pl-PL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 be respected by </a:t>
            </a:r>
            <a:r>
              <a:rPr lang="pl-PL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the Authors</a:t>
            </a:r>
            <a:r>
              <a:rPr lang="en-US" altLang="en-US" sz="72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68B33DC0-8B05-4858-A732-F40B83EF2C9F}"/>
              </a:ext>
            </a:extLst>
          </p:cNvPr>
          <p:cNvSpPr txBox="1"/>
          <p:nvPr/>
        </p:nvSpPr>
        <p:spPr>
          <a:xfrm>
            <a:off x="1712913" y="8977313"/>
            <a:ext cx="18735675" cy="13255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95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7875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1955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6035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0607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517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975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432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must be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in the size to 1000 mm (height) 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mm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(width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DAS banner in the poster header is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mandatory element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if necessary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altLang="en-US" sz="7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title should be highlighted.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uthors' names, workplace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/affiliation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contact details must be clearly visible.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poster should be such that it can be read from a 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presentation room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should not include any ID</a:t>
            </a:r>
            <a:r>
              <a:rPr lang="pl-PL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numbers</a:t>
            </a: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125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1</vt:i4>
      </vt:variant>
    </vt:vector>
  </HeadingPairs>
  <TitlesOfParts>
    <vt:vector size="9" baseType="lpstr">
      <vt:lpstr>Calibri</vt:lpstr>
      <vt:lpstr>Arial</vt:lpstr>
      <vt:lpstr>Calibri Light</vt:lpstr>
      <vt:lpstr>Times New Roman</vt:lpstr>
      <vt:lpstr>Tema di Office</vt:lpstr>
      <vt:lpstr>1_Projekt niestandardowy</vt:lpstr>
      <vt:lpstr>2_Projekt niestandardowy</vt:lpstr>
      <vt:lpstr>Projekt niestandardowy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/>
  <cp:lastModifiedBy/>
  <cp:revision>4</cp:revision>
  <dcterms:created xsi:type="dcterms:W3CDTF">2023-06-06T09:02:46Z</dcterms:created>
  <dcterms:modified xsi:type="dcterms:W3CDTF">2024-07-10T13:57:10Z</dcterms:modified>
</cp:coreProperties>
</file>